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337" r:id="rId6"/>
    <p:sldId id="357" r:id="rId7"/>
    <p:sldId id="327" r:id="rId8"/>
    <p:sldId id="358" r:id="rId9"/>
    <p:sldId id="349" r:id="rId10"/>
    <p:sldId id="351" r:id="rId11"/>
    <p:sldId id="316" r:id="rId12"/>
    <p:sldId id="330" r:id="rId13"/>
    <p:sldId id="353" r:id="rId14"/>
    <p:sldId id="363" r:id="rId15"/>
    <p:sldId id="331" r:id="rId16"/>
    <p:sldId id="356" r:id="rId17"/>
    <p:sldId id="352" r:id="rId18"/>
    <p:sldId id="348" r:id="rId19"/>
    <p:sldId id="355" r:id="rId20"/>
    <p:sldId id="359" r:id="rId21"/>
    <p:sldId id="360" r:id="rId22"/>
    <p:sldId id="362" r:id="rId23"/>
    <p:sldId id="361" r:id="rId24"/>
    <p:sldId id="259" r:id="rId25"/>
    <p:sldId id="364" r:id="rId2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A884"/>
    <a:srgbClr val="CDCDCD"/>
    <a:srgbClr val="EAE9E2"/>
    <a:srgbClr val="5A5642"/>
    <a:srgbClr val="434547"/>
    <a:srgbClr val="B6AC84"/>
    <a:srgbClr val="FFF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B3B38-3F98-418E-B3F1-CD50D9B27775}" v="2" dt="2026-02-12T11:10:46.8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3595" autoAdjust="0"/>
  </p:normalViewPr>
  <p:slideViewPr>
    <p:cSldViewPr snapToGrid="0" snapToObjects="1">
      <p:cViewPr varScale="1">
        <p:scale>
          <a:sx n="57" d="100"/>
          <a:sy n="57" d="100"/>
        </p:scale>
        <p:origin x="159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e Vasconcellos" userId="9905df7775ad9387" providerId="LiveId" clId="{073A148A-47B3-3C8B-B32C-49EE90F94AF0}"/>
    <pc:docChg chg="undo custSel addSld modSld">
      <pc:chgData name="Jaime Vasconcellos" userId="9905df7775ad9387" providerId="LiveId" clId="{073A148A-47B3-3C8B-B32C-49EE90F94AF0}" dt="2026-02-11T14:50:41.925" v="3179" actId="20577"/>
      <pc:docMkLst>
        <pc:docMk/>
      </pc:docMkLst>
      <pc:sldChg chg="modSp mod">
        <pc:chgData name="Jaime Vasconcellos" userId="9905df7775ad9387" providerId="LiveId" clId="{073A148A-47B3-3C8B-B32C-49EE90F94AF0}" dt="2026-02-11T14:47:08.364" v="3071" actId="20577"/>
        <pc:sldMkLst>
          <pc:docMk/>
          <pc:sldMk cId="0" sldId="257"/>
        </pc:sldMkLst>
        <pc:spChg chg="mod">
          <ac:chgData name="Jaime Vasconcellos" userId="9905df7775ad9387" providerId="LiveId" clId="{073A148A-47B3-3C8B-B32C-49EE90F94AF0}" dt="2026-02-11T14:47:08.364" v="3071" actId="20577"/>
          <ac:spMkLst>
            <pc:docMk/>
            <pc:sldMk cId="0" sldId="257"/>
            <ac:spMk id="4" creationId="{3959496A-A4D7-4C0C-9FA0-36BE6D915CFC}"/>
          </ac:spMkLst>
        </pc:spChg>
      </pc:sldChg>
      <pc:sldChg chg="modSp mod">
        <pc:chgData name="Jaime Vasconcellos" userId="9905df7775ad9387" providerId="LiveId" clId="{073A148A-47B3-3C8B-B32C-49EE90F94AF0}" dt="2026-02-11T06:27:11.850" v="327" actId="20577"/>
        <pc:sldMkLst>
          <pc:docMk/>
          <pc:sldMk cId="3287129336" sldId="316"/>
        </pc:sldMkLst>
        <pc:spChg chg="mod">
          <ac:chgData name="Jaime Vasconcellos" userId="9905df7775ad9387" providerId="LiveId" clId="{073A148A-47B3-3C8B-B32C-49EE90F94AF0}" dt="2026-02-11T06:27:11.850" v="327" actId="20577"/>
          <ac:spMkLst>
            <pc:docMk/>
            <pc:sldMk cId="3287129336" sldId="316"/>
            <ac:spMk id="11" creationId="{D32CED12-8171-EE55-AB89-96F520351F3A}"/>
          </ac:spMkLst>
        </pc:spChg>
      </pc:sldChg>
      <pc:sldChg chg="modSp mod">
        <pc:chgData name="Jaime Vasconcellos" userId="9905df7775ad9387" providerId="LiveId" clId="{073A148A-47B3-3C8B-B32C-49EE90F94AF0}" dt="2026-02-11T06:16:15.406" v="117" actId="20577"/>
        <pc:sldMkLst>
          <pc:docMk/>
          <pc:sldMk cId="4058205497" sldId="327"/>
        </pc:sldMkLst>
        <pc:spChg chg="mod">
          <ac:chgData name="Jaime Vasconcellos" userId="9905df7775ad9387" providerId="LiveId" clId="{073A148A-47B3-3C8B-B32C-49EE90F94AF0}" dt="2026-02-11T06:16:00.090" v="116" actId="20577"/>
          <ac:spMkLst>
            <pc:docMk/>
            <pc:sldMk cId="4058205497" sldId="327"/>
            <ac:spMk id="2" creationId="{44CA35B0-BEF4-548F-B129-50EE8B6812BA}"/>
          </ac:spMkLst>
        </pc:spChg>
        <pc:spChg chg="mod">
          <ac:chgData name="Jaime Vasconcellos" userId="9905df7775ad9387" providerId="LiveId" clId="{073A148A-47B3-3C8B-B32C-49EE90F94AF0}" dt="2026-02-11T06:16:15.406" v="117" actId="20577"/>
          <ac:spMkLst>
            <pc:docMk/>
            <pc:sldMk cId="4058205497" sldId="327"/>
            <ac:spMk id="8" creationId="{E40D66FC-C500-B6F7-8D57-C63704ACA319}"/>
          </ac:spMkLst>
        </pc:spChg>
        <pc:spChg chg="mod">
          <ac:chgData name="Jaime Vasconcellos" userId="9905df7775ad9387" providerId="LiveId" clId="{073A148A-47B3-3C8B-B32C-49EE90F94AF0}" dt="2026-02-11T06:13:05.194" v="62" actId="20577"/>
          <ac:spMkLst>
            <pc:docMk/>
            <pc:sldMk cId="4058205497" sldId="327"/>
            <ac:spMk id="9" creationId="{D9EEB6B9-63E5-4B19-B941-DFBA06BBA48E}"/>
          </ac:spMkLst>
        </pc:spChg>
      </pc:sldChg>
      <pc:sldChg chg="modSp mod">
        <pc:chgData name="Jaime Vasconcellos" userId="9905df7775ad9387" providerId="LiveId" clId="{073A148A-47B3-3C8B-B32C-49EE90F94AF0}" dt="2026-02-11T06:28:05.560" v="329" actId="1076"/>
        <pc:sldMkLst>
          <pc:docMk/>
          <pc:sldMk cId="2288240697" sldId="330"/>
        </pc:sldMkLst>
        <pc:spChg chg="mod">
          <ac:chgData name="Jaime Vasconcellos" userId="9905df7775ad9387" providerId="LiveId" clId="{073A148A-47B3-3C8B-B32C-49EE90F94AF0}" dt="2026-02-11T06:27:52.044" v="328" actId="20577"/>
          <ac:spMkLst>
            <pc:docMk/>
            <pc:sldMk cId="2288240697" sldId="330"/>
            <ac:spMk id="10" creationId="{1403A77E-4F44-C47C-C499-9D3B66C882AA}"/>
          </ac:spMkLst>
        </pc:spChg>
        <pc:picChg chg="mod">
          <ac:chgData name="Jaime Vasconcellos" userId="9905df7775ad9387" providerId="LiveId" clId="{073A148A-47B3-3C8B-B32C-49EE90F94AF0}" dt="2026-02-11T06:28:05.560" v="329" actId="1076"/>
          <ac:picMkLst>
            <pc:docMk/>
            <pc:sldMk cId="2288240697" sldId="330"/>
            <ac:picMk id="8" creationId="{3E5770E8-1D7F-EEB3-EB8C-BB30A4D5EBAB}"/>
          </ac:picMkLst>
        </pc:picChg>
      </pc:sldChg>
      <pc:sldChg chg="addSp modSp mod">
        <pc:chgData name="Jaime Vasconcellos" userId="9905df7775ad9387" providerId="LiveId" clId="{073A148A-47B3-3C8B-B32C-49EE90F94AF0}" dt="2026-02-11T14:43:32.518" v="3048" actId="20577"/>
        <pc:sldMkLst>
          <pc:docMk/>
          <pc:sldMk cId="1518560320" sldId="331"/>
        </pc:sldMkLst>
        <pc:spChg chg="add mod">
          <ac:chgData name="Jaime Vasconcellos" userId="9905df7775ad9387" providerId="LiveId" clId="{073A148A-47B3-3C8B-B32C-49EE90F94AF0}" dt="2026-02-11T14:43:32.518" v="3048" actId="20577"/>
          <ac:spMkLst>
            <pc:docMk/>
            <pc:sldMk cId="1518560320" sldId="331"/>
            <ac:spMk id="6" creationId="{1C226483-392E-CC6B-6364-7847AD878C7E}"/>
          </ac:spMkLst>
        </pc:spChg>
        <pc:picChg chg="mod">
          <ac:chgData name="Jaime Vasconcellos" userId="9905df7775ad9387" providerId="LiveId" clId="{073A148A-47B3-3C8B-B32C-49EE90F94AF0}" dt="2026-02-11T14:35:41.857" v="2544" actId="1076"/>
          <ac:picMkLst>
            <pc:docMk/>
            <pc:sldMk cId="1518560320" sldId="331"/>
            <ac:picMk id="5" creationId="{3936D252-7686-A2B0-CA16-525A0E82DEF0}"/>
          </ac:picMkLst>
        </pc:picChg>
      </pc:sldChg>
      <pc:sldChg chg="modSp mod">
        <pc:chgData name="Jaime Vasconcellos" userId="9905df7775ad9387" providerId="LiveId" clId="{073A148A-47B3-3C8B-B32C-49EE90F94AF0}" dt="2026-02-11T06:12:22.652" v="35" actId="1076"/>
        <pc:sldMkLst>
          <pc:docMk/>
          <pc:sldMk cId="2443711349" sldId="337"/>
        </pc:sldMkLst>
        <pc:spChg chg="mod">
          <ac:chgData name="Jaime Vasconcellos" userId="9905df7775ad9387" providerId="LiveId" clId="{073A148A-47B3-3C8B-B32C-49EE90F94AF0}" dt="2026-02-11T06:12:13.036" v="33" actId="20577"/>
          <ac:spMkLst>
            <pc:docMk/>
            <pc:sldMk cId="2443711349" sldId="337"/>
            <ac:spMk id="5" creationId="{EF1795B2-0305-EE74-7C18-92686D6A15B9}"/>
          </ac:spMkLst>
        </pc:spChg>
        <pc:spChg chg="mod">
          <ac:chgData name="Jaime Vasconcellos" userId="9905df7775ad9387" providerId="LiveId" clId="{073A148A-47B3-3C8B-B32C-49EE90F94AF0}" dt="2026-02-11T06:12:22.652" v="35" actId="1076"/>
          <ac:spMkLst>
            <pc:docMk/>
            <pc:sldMk cId="2443711349" sldId="337"/>
            <ac:spMk id="7" creationId="{14B30584-4B56-0C08-8F13-6F30E03BB25A}"/>
          </ac:spMkLst>
        </pc:spChg>
      </pc:sldChg>
      <pc:sldChg chg="modSp mod">
        <pc:chgData name="Jaime Vasconcellos" userId="9905df7775ad9387" providerId="LiveId" clId="{073A148A-47B3-3C8B-B32C-49EE90F94AF0}" dt="2026-02-11T14:49:14.812" v="3094" actId="20577"/>
        <pc:sldMkLst>
          <pc:docMk/>
          <pc:sldMk cId="423027823" sldId="348"/>
        </pc:sldMkLst>
        <pc:spChg chg="mod">
          <ac:chgData name="Jaime Vasconcellos" userId="9905df7775ad9387" providerId="LiveId" clId="{073A148A-47B3-3C8B-B32C-49EE90F94AF0}" dt="2026-02-11T14:49:14.812" v="3094" actId="20577"/>
          <ac:spMkLst>
            <pc:docMk/>
            <pc:sldMk cId="423027823" sldId="348"/>
            <ac:spMk id="2" creationId="{66399A6E-AB5C-AFF3-5719-6D0DD911D3C6}"/>
          </ac:spMkLst>
        </pc:spChg>
      </pc:sldChg>
      <pc:sldChg chg="modSp mod">
        <pc:chgData name="Jaime Vasconcellos" userId="9905df7775ad9387" providerId="LiveId" clId="{073A148A-47B3-3C8B-B32C-49EE90F94AF0}" dt="2026-02-11T06:55:29.249" v="975" actId="20577"/>
        <pc:sldMkLst>
          <pc:docMk/>
          <pc:sldMk cId="3229389125" sldId="349"/>
        </pc:sldMkLst>
        <pc:spChg chg="mod">
          <ac:chgData name="Jaime Vasconcellos" userId="9905df7775ad9387" providerId="LiveId" clId="{073A148A-47B3-3C8B-B32C-49EE90F94AF0}" dt="2026-02-11T06:55:29.249" v="975" actId="20577"/>
          <ac:spMkLst>
            <pc:docMk/>
            <pc:sldMk cId="3229389125" sldId="349"/>
            <ac:spMk id="8" creationId="{8672B0A1-AFFD-E880-CDD4-162EA88EFA4D}"/>
          </ac:spMkLst>
        </pc:spChg>
      </pc:sldChg>
      <pc:sldChg chg="modSp mod">
        <pc:chgData name="Jaime Vasconcellos" userId="9905df7775ad9387" providerId="LiveId" clId="{073A148A-47B3-3C8B-B32C-49EE90F94AF0}" dt="2026-02-11T14:48:01.261" v="3091" actId="20577"/>
        <pc:sldMkLst>
          <pc:docMk/>
          <pc:sldMk cId="893736372" sldId="352"/>
        </pc:sldMkLst>
        <pc:spChg chg="mod">
          <ac:chgData name="Jaime Vasconcellos" userId="9905df7775ad9387" providerId="LiveId" clId="{073A148A-47B3-3C8B-B32C-49EE90F94AF0}" dt="2026-02-11T14:48:01.261" v="3091" actId="20577"/>
          <ac:spMkLst>
            <pc:docMk/>
            <pc:sldMk cId="893736372" sldId="352"/>
            <ac:spMk id="3" creationId="{4BFF2832-518A-6784-1CCB-38E77BDDAEAA}"/>
          </ac:spMkLst>
        </pc:spChg>
      </pc:sldChg>
      <pc:sldChg chg="modSp mod">
        <pc:chgData name="Jaime Vasconcellos" userId="9905df7775ad9387" providerId="LiveId" clId="{073A148A-47B3-3C8B-B32C-49EE90F94AF0}" dt="2026-02-11T06:28:58.380" v="339" actId="20577"/>
        <pc:sldMkLst>
          <pc:docMk/>
          <pc:sldMk cId="2864965229" sldId="353"/>
        </pc:sldMkLst>
        <pc:spChg chg="mod">
          <ac:chgData name="Jaime Vasconcellos" userId="9905df7775ad9387" providerId="LiveId" clId="{073A148A-47B3-3C8B-B32C-49EE90F94AF0}" dt="2026-02-11T06:28:58.380" v="339" actId="20577"/>
          <ac:spMkLst>
            <pc:docMk/>
            <pc:sldMk cId="2864965229" sldId="353"/>
            <ac:spMk id="9" creationId="{96DCD0B7-B325-1210-1578-3049FD2A5983}"/>
          </ac:spMkLst>
        </pc:spChg>
      </pc:sldChg>
      <pc:sldChg chg="modSp mod">
        <pc:chgData name="Jaime Vasconcellos" userId="9905df7775ad9387" providerId="LiveId" clId="{073A148A-47B3-3C8B-B32C-49EE90F94AF0}" dt="2026-02-11T14:50:41.925" v="3179" actId="20577"/>
        <pc:sldMkLst>
          <pc:docMk/>
          <pc:sldMk cId="1103719501" sldId="355"/>
        </pc:sldMkLst>
        <pc:spChg chg="mod">
          <ac:chgData name="Jaime Vasconcellos" userId="9905df7775ad9387" providerId="LiveId" clId="{073A148A-47B3-3C8B-B32C-49EE90F94AF0}" dt="2026-02-11T14:50:41.925" v="3179" actId="20577"/>
          <ac:spMkLst>
            <pc:docMk/>
            <pc:sldMk cId="1103719501" sldId="355"/>
            <ac:spMk id="6" creationId="{EE66AD91-21C6-4633-4A43-BA25A64D7D4B}"/>
          </ac:spMkLst>
        </pc:spChg>
        <pc:spChg chg="mod">
          <ac:chgData name="Jaime Vasconcellos" userId="9905df7775ad9387" providerId="LiveId" clId="{073A148A-47B3-3C8B-B32C-49EE90F94AF0}" dt="2026-02-11T14:50:16.284" v="3166" actId="20577"/>
          <ac:spMkLst>
            <pc:docMk/>
            <pc:sldMk cId="1103719501" sldId="355"/>
            <ac:spMk id="7" creationId="{D735A0C1-36DA-793C-23E4-B6BEE381849F}"/>
          </ac:spMkLst>
        </pc:spChg>
      </pc:sldChg>
      <pc:sldChg chg="modSp mod">
        <pc:chgData name="Jaime Vasconcellos" userId="9905df7775ad9387" providerId="LiveId" clId="{073A148A-47B3-3C8B-B32C-49EE90F94AF0}" dt="2026-02-11T14:47:38.939" v="3088" actId="20577"/>
        <pc:sldMkLst>
          <pc:docMk/>
          <pc:sldMk cId="3591237004" sldId="357"/>
        </pc:sldMkLst>
        <pc:spChg chg="mod">
          <ac:chgData name="Jaime Vasconcellos" userId="9905df7775ad9387" providerId="LiveId" clId="{073A148A-47B3-3C8B-B32C-49EE90F94AF0}" dt="2026-02-11T14:47:38.939" v="3088" actId="20577"/>
          <ac:spMkLst>
            <pc:docMk/>
            <pc:sldMk cId="3591237004" sldId="357"/>
            <ac:spMk id="3" creationId="{DBE59728-A24C-53FD-3177-9999FB903945}"/>
          </ac:spMkLst>
        </pc:spChg>
      </pc:sldChg>
      <pc:sldChg chg="modSp mod">
        <pc:chgData name="Jaime Vasconcellos" userId="9905df7775ad9387" providerId="LiveId" clId="{073A148A-47B3-3C8B-B32C-49EE90F94AF0}" dt="2026-02-11T06:16:36.097" v="119" actId="20577"/>
        <pc:sldMkLst>
          <pc:docMk/>
          <pc:sldMk cId="926221997" sldId="358"/>
        </pc:sldMkLst>
        <pc:spChg chg="mod">
          <ac:chgData name="Jaime Vasconcellos" userId="9905df7775ad9387" providerId="LiveId" clId="{073A148A-47B3-3C8B-B32C-49EE90F94AF0}" dt="2026-02-11T06:16:36.097" v="119" actId="20577"/>
          <ac:spMkLst>
            <pc:docMk/>
            <pc:sldMk cId="926221997" sldId="358"/>
            <ac:spMk id="2" creationId="{5812C8B1-8A07-6A7E-5366-414220A22CA8}"/>
          </ac:spMkLst>
        </pc:spChg>
      </pc:sldChg>
      <pc:sldChg chg="modSp mod">
        <pc:chgData name="Jaime Vasconcellos" userId="9905df7775ad9387" providerId="LiveId" clId="{073A148A-47B3-3C8B-B32C-49EE90F94AF0}" dt="2026-02-11T06:52:11.386" v="961" actId="20577"/>
        <pc:sldMkLst>
          <pc:docMk/>
          <pc:sldMk cId="1495693326" sldId="359"/>
        </pc:sldMkLst>
        <pc:spChg chg="mod">
          <ac:chgData name="Jaime Vasconcellos" userId="9905df7775ad9387" providerId="LiveId" clId="{073A148A-47B3-3C8B-B32C-49EE90F94AF0}" dt="2026-02-11T06:52:11.386" v="961" actId="20577"/>
          <ac:spMkLst>
            <pc:docMk/>
            <pc:sldMk cId="1495693326" sldId="359"/>
            <ac:spMk id="3" creationId="{18DE6ED7-B9D2-4F7C-9FFE-F2223F886002}"/>
          </ac:spMkLst>
        </pc:spChg>
        <pc:spChg chg="mod">
          <ac:chgData name="Jaime Vasconcellos" userId="9905df7775ad9387" providerId="LiveId" clId="{073A148A-47B3-3C8B-B32C-49EE90F94AF0}" dt="2026-02-11T06:41:42.876" v="726" actId="20577"/>
          <ac:spMkLst>
            <pc:docMk/>
            <pc:sldMk cId="1495693326" sldId="359"/>
            <ac:spMk id="6" creationId="{0B7A63DE-062D-34EF-FBA8-32D2B73DDCCE}"/>
          </ac:spMkLst>
        </pc:spChg>
      </pc:sldChg>
      <pc:sldChg chg="addSp delSp modSp mod">
        <pc:chgData name="Jaime Vasconcellos" userId="9905df7775ad9387" providerId="LiveId" clId="{073A148A-47B3-3C8B-B32C-49EE90F94AF0}" dt="2026-02-11T06:52:20.805" v="962" actId="25668"/>
        <pc:sldMkLst>
          <pc:docMk/>
          <pc:sldMk cId="3786619999" sldId="360"/>
        </pc:sldMkLst>
        <pc:spChg chg="del mod">
          <ac:chgData name="Jaime Vasconcellos" userId="9905df7775ad9387" providerId="LiveId" clId="{073A148A-47B3-3C8B-B32C-49EE90F94AF0}" dt="2026-02-11T06:38:32.053" v="643" actId="478"/>
          <ac:spMkLst>
            <pc:docMk/>
            <pc:sldMk cId="3786619999" sldId="360"/>
            <ac:spMk id="3" creationId="{39169237-E04D-5FCB-CFE7-9352F999A982}"/>
          </ac:spMkLst>
        </pc:spChg>
        <pc:spChg chg="add mod">
          <ac:chgData name="Jaime Vasconcellos" userId="9905df7775ad9387" providerId="LiveId" clId="{073A148A-47B3-3C8B-B32C-49EE90F94AF0}" dt="2026-02-11T06:52:20.805" v="962" actId="25668"/>
          <ac:spMkLst>
            <pc:docMk/>
            <pc:sldMk cId="3786619999" sldId="360"/>
            <ac:spMk id="5" creationId="{0439A479-895C-0F5F-DB56-0F41CB6FC204}"/>
          </ac:spMkLst>
        </pc:spChg>
        <pc:spChg chg="mod">
          <ac:chgData name="Jaime Vasconcellos" userId="9905df7775ad9387" providerId="LiveId" clId="{073A148A-47B3-3C8B-B32C-49EE90F94AF0}" dt="2026-02-11T06:40:47.551" v="652" actId="20577"/>
          <ac:spMkLst>
            <pc:docMk/>
            <pc:sldMk cId="3786619999" sldId="360"/>
            <ac:spMk id="6" creationId="{3018CD2C-19C5-0ECC-FC56-DBA5A67BD8DB}"/>
          </ac:spMkLst>
        </pc:spChg>
      </pc:sldChg>
      <pc:sldChg chg="addSp delSp modSp add mod">
        <pc:chgData name="Jaime Vasconcellos" userId="9905df7775ad9387" providerId="LiveId" clId="{073A148A-47B3-3C8B-B32C-49EE90F94AF0}" dt="2026-02-11T06:51:38.106" v="958" actId="20577"/>
        <pc:sldMkLst>
          <pc:docMk/>
          <pc:sldMk cId="2816839800" sldId="361"/>
        </pc:sldMkLst>
        <pc:spChg chg="mod">
          <ac:chgData name="Jaime Vasconcellos" userId="9905df7775ad9387" providerId="LiveId" clId="{073A148A-47B3-3C8B-B32C-49EE90F94AF0}" dt="2026-02-11T06:51:38.106" v="958" actId="20577"/>
          <ac:spMkLst>
            <pc:docMk/>
            <pc:sldMk cId="2816839800" sldId="361"/>
            <ac:spMk id="5" creationId="{0439A479-895C-0F5F-DB56-0F41CB6FC204}"/>
          </ac:spMkLst>
        </pc:spChg>
        <pc:spChg chg="del">
          <ac:chgData name="Jaime Vasconcellos" userId="9905df7775ad9387" providerId="LiveId" clId="{073A148A-47B3-3C8B-B32C-49EE90F94AF0}" dt="2026-02-11T06:42:24.476" v="728" actId="478"/>
          <ac:spMkLst>
            <pc:docMk/>
            <pc:sldMk cId="2816839800" sldId="361"/>
            <ac:spMk id="6" creationId="{3018CD2C-19C5-0ECC-FC56-DBA5A67BD8DB}"/>
          </ac:spMkLst>
        </pc:spChg>
        <pc:graphicFrameChg chg="add del mod modGraphic">
          <ac:chgData name="Jaime Vasconcellos" userId="9905df7775ad9387" providerId="LiveId" clId="{073A148A-47B3-3C8B-B32C-49EE90F94AF0}" dt="2026-02-11T06:46:20.985" v="732" actId="478"/>
          <ac:graphicFrameMkLst>
            <pc:docMk/>
            <pc:sldMk cId="2816839800" sldId="361"/>
            <ac:graphicFrameMk id="3" creationId="{DF811BB3-910F-7A02-5396-F6D11A428724}"/>
          </ac:graphicFrameMkLst>
        </pc:graphicFrameChg>
        <pc:graphicFrameChg chg="add del mod">
          <ac:chgData name="Jaime Vasconcellos" userId="9905df7775ad9387" providerId="LiveId" clId="{073A148A-47B3-3C8B-B32C-49EE90F94AF0}" dt="2026-02-11T06:47:48.921" v="734" actId="478"/>
          <ac:graphicFrameMkLst>
            <pc:docMk/>
            <pc:sldMk cId="2816839800" sldId="361"/>
            <ac:graphicFrameMk id="8" creationId="{69E5D649-34BD-CCA7-1787-08909EC7956F}"/>
          </ac:graphicFrameMkLst>
        </pc:graphicFrameChg>
        <pc:picChg chg="add mod">
          <ac:chgData name="Jaime Vasconcellos" userId="9905df7775ad9387" providerId="LiveId" clId="{073A148A-47B3-3C8B-B32C-49EE90F94AF0}" dt="2026-02-11T06:50:45.550" v="941" actId="1076"/>
          <ac:picMkLst>
            <pc:docMk/>
            <pc:sldMk cId="2816839800" sldId="361"/>
            <ac:picMk id="11" creationId="{DA6E909B-8459-E515-42C3-3F8306B5F334}"/>
          </ac:picMkLst>
        </pc:picChg>
      </pc:sldChg>
      <pc:sldChg chg="modSp add mod">
        <pc:chgData name="Jaime Vasconcellos" userId="9905df7775ad9387" providerId="LiveId" clId="{073A148A-47B3-3C8B-B32C-49EE90F94AF0}" dt="2026-02-11T07:09:52.006" v="2340" actId="20577"/>
        <pc:sldMkLst>
          <pc:docMk/>
          <pc:sldMk cId="3142718682" sldId="362"/>
        </pc:sldMkLst>
        <pc:spChg chg="mod">
          <ac:chgData name="Jaime Vasconcellos" userId="9905df7775ad9387" providerId="LiveId" clId="{073A148A-47B3-3C8B-B32C-49EE90F94AF0}" dt="2026-02-11T07:09:52.006" v="2340" actId="20577"/>
          <ac:spMkLst>
            <pc:docMk/>
            <pc:sldMk cId="3142718682" sldId="362"/>
            <ac:spMk id="6" creationId="{3018CD2C-19C5-0ECC-FC56-DBA5A67BD8DB}"/>
          </ac:spMkLst>
        </pc:spChg>
      </pc:sldChg>
      <pc:sldChg chg="addSp delSp modSp add mod">
        <pc:chgData name="Jaime Vasconcellos" userId="9905df7775ad9387" providerId="LiveId" clId="{073A148A-47B3-3C8B-B32C-49EE90F94AF0}" dt="2026-02-11T14:34:59.911" v="2537" actId="1076"/>
        <pc:sldMkLst>
          <pc:docMk/>
          <pc:sldMk cId="707179051" sldId="363"/>
        </pc:sldMkLst>
        <pc:spChg chg="mod">
          <ac:chgData name="Jaime Vasconcellos" userId="9905df7775ad9387" providerId="LiveId" clId="{073A148A-47B3-3C8B-B32C-49EE90F94AF0}" dt="2026-02-11T14:30:21.767" v="2529" actId="20577"/>
          <ac:spMkLst>
            <pc:docMk/>
            <pc:sldMk cId="707179051" sldId="363"/>
            <ac:spMk id="9" creationId="{96DCD0B7-B325-1210-1578-3049FD2A5983}"/>
          </ac:spMkLst>
        </pc:spChg>
        <pc:picChg chg="del">
          <ac:chgData name="Jaime Vasconcellos" userId="9905df7775ad9387" providerId="LiveId" clId="{073A148A-47B3-3C8B-B32C-49EE90F94AF0}" dt="2026-02-11T14:34:24.355" v="2530" actId="478"/>
          <ac:picMkLst>
            <pc:docMk/>
            <pc:sldMk cId="707179051" sldId="363"/>
            <ac:picMk id="2" creationId="{143DDDFC-7D57-FBF2-54DC-F2A1501311C3}"/>
          </ac:picMkLst>
        </pc:picChg>
        <pc:picChg chg="add mod">
          <ac:chgData name="Jaime Vasconcellos" userId="9905df7775ad9387" providerId="LiveId" clId="{073A148A-47B3-3C8B-B32C-49EE90F94AF0}" dt="2026-02-11T14:34:59.911" v="2537" actId="1076"/>
          <ac:picMkLst>
            <pc:docMk/>
            <pc:sldMk cId="707179051" sldId="363"/>
            <ac:picMk id="6" creationId="{4AC620BA-D15C-0B47-29F2-798C978F7C80}"/>
          </ac:picMkLst>
        </pc:picChg>
      </pc:sldChg>
    </pc:docChg>
  </pc:docChgLst>
  <pc:docChgLst>
    <pc:chgData name="Jaime Vasconcellos" userId="9905df7775ad9387" providerId="LiveId" clId="{27301C85-701E-40A2-84D6-AACEE73AD3D5}"/>
    <pc:docChg chg="custSel addSld modSld">
      <pc:chgData name="Jaime Vasconcellos" userId="9905df7775ad9387" providerId="LiveId" clId="{27301C85-701E-40A2-84D6-AACEE73AD3D5}" dt="2026-02-12T13:57:25.936" v="341" actId="20577"/>
      <pc:docMkLst>
        <pc:docMk/>
      </pc:docMkLst>
      <pc:sldChg chg="delSp modSp">
        <pc:chgData name="Jaime Vasconcellos" userId="9905df7775ad9387" providerId="LiveId" clId="{27301C85-701E-40A2-84D6-AACEE73AD3D5}" dt="2026-02-12T11:10:46.807" v="1" actId="1076"/>
        <pc:sldMkLst>
          <pc:docMk/>
          <pc:sldMk cId="0" sldId="257"/>
        </pc:sldMkLst>
        <pc:spChg chg="mod">
          <ac:chgData name="Jaime Vasconcellos" userId="9905df7775ad9387" providerId="LiveId" clId="{27301C85-701E-40A2-84D6-AACEE73AD3D5}" dt="2026-02-12T11:10:46.807" v="1" actId="1076"/>
          <ac:spMkLst>
            <pc:docMk/>
            <pc:sldMk cId="0" sldId="257"/>
            <ac:spMk id="3" creationId="{7438EC80-C3A4-4ACE-B428-4EE5226C4A68}"/>
          </ac:spMkLst>
        </pc:spChg>
        <pc:spChg chg="del">
          <ac:chgData name="Jaime Vasconcellos" userId="9905df7775ad9387" providerId="LiveId" clId="{27301C85-701E-40A2-84D6-AACEE73AD3D5}" dt="2026-02-12T11:10:42.670" v="0" actId="478"/>
          <ac:spMkLst>
            <pc:docMk/>
            <pc:sldMk cId="0" sldId="257"/>
            <ac:spMk id="4" creationId="{3959496A-A4D7-4C0C-9FA0-36BE6D915CFC}"/>
          </ac:spMkLst>
        </pc:spChg>
      </pc:sldChg>
      <pc:sldChg chg="modSp mod">
        <pc:chgData name="Jaime Vasconcellos" userId="9905df7775ad9387" providerId="LiveId" clId="{27301C85-701E-40A2-84D6-AACEE73AD3D5}" dt="2026-02-12T11:14:52.836" v="2" actId="255"/>
        <pc:sldMkLst>
          <pc:docMk/>
          <pc:sldMk cId="3287129336" sldId="316"/>
        </pc:sldMkLst>
        <pc:spChg chg="mod">
          <ac:chgData name="Jaime Vasconcellos" userId="9905df7775ad9387" providerId="LiveId" clId="{27301C85-701E-40A2-84D6-AACEE73AD3D5}" dt="2026-02-12T11:14:52.836" v="2" actId="255"/>
          <ac:spMkLst>
            <pc:docMk/>
            <pc:sldMk cId="3287129336" sldId="316"/>
            <ac:spMk id="11" creationId="{D32CED12-8171-EE55-AB89-96F520351F3A}"/>
          </ac:spMkLst>
        </pc:spChg>
      </pc:sldChg>
      <pc:sldChg chg="modSp mod">
        <pc:chgData name="Jaime Vasconcellos" userId="9905df7775ad9387" providerId="LiveId" clId="{27301C85-701E-40A2-84D6-AACEE73AD3D5}" dt="2026-02-12T11:17:35.498" v="9" actId="1076"/>
        <pc:sldMkLst>
          <pc:docMk/>
          <pc:sldMk cId="2288240697" sldId="330"/>
        </pc:sldMkLst>
        <pc:spChg chg="mod">
          <ac:chgData name="Jaime Vasconcellos" userId="9905df7775ad9387" providerId="LiveId" clId="{27301C85-701E-40A2-84D6-AACEE73AD3D5}" dt="2026-02-12T11:17:35.498" v="9" actId="1076"/>
          <ac:spMkLst>
            <pc:docMk/>
            <pc:sldMk cId="2288240697" sldId="330"/>
            <ac:spMk id="5" creationId="{EC8E5814-BB4D-CA1C-C428-AE5CEEB5876C}"/>
          </ac:spMkLst>
        </pc:spChg>
        <pc:spChg chg="mod">
          <ac:chgData name="Jaime Vasconcellos" userId="9905df7775ad9387" providerId="LiveId" clId="{27301C85-701E-40A2-84D6-AACEE73AD3D5}" dt="2026-02-12T11:17:07.187" v="3" actId="255"/>
          <ac:spMkLst>
            <pc:docMk/>
            <pc:sldMk cId="2288240697" sldId="330"/>
            <ac:spMk id="10" creationId="{1403A77E-4F44-C47C-C499-9D3B66C882AA}"/>
          </ac:spMkLst>
        </pc:spChg>
        <pc:picChg chg="mod">
          <ac:chgData name="Jaime Vasconcellos" userId="9905df7775ad9387" providerId="LiveId" clId="{27301C85-701E-40A2-84D6-AACEE73AD3D5}" dt="2026-02-12T11:17:26.765" v="7" actId="1076"/>
          <ac:picMkLst>
            <pc:docMk/>
            <pc:sldMk cId="2288240697" sldId="330"/>
            <ac:picMk id="8" creationId="{3E5770E8-1D7F-EEB3-EB8C-BB30A4D5EBAB}"/>
          </ac:picMkLst>
        </pc:picChg>
      </pc:sldChg>
      <pc:sldChg chg="modSp mod">
        <pc:chgData name="Jaime Vasconcellos" userId="9905df7775ad9387" providerId="LiveId" clId="{27301C85-701E-40A2-84D6-AACEE73AD3D5}" dt="2026-02-12T11:18:45.871" v="14" actId="20577"/>
        <pc:sldMkLst>
          <pc:docMk/>
          <pc:sldMk cId="1518560320" sldId="331"/>
        </pc:sldMkLst>
        <pc:spChg chg="mod">
          <ac:chgData name="Jaime Vasconcellos" userId="9905df7775ad9387" providerId="LiveId" clId="{27301C85-701E-40A2-84D6-AACEE73AD3D5}" dt="2026-02-12T11:18:45.871" v="14" actId="20577"/>
          <ac:spMkLst>
            <pc:docMk/>
            <pc:sldMk cId="1518560320" sldId="331"/>
            <ac:spMk id="6" creationId="{1C226483-392E-CC6B-6364-7847AD878C7E}"/>
          </ac:spMkLst>
        </pc:spChg>
      </pc:sldChg>
      <pc:sldChg chg="modSp mod">
        <pc:chgData name="Jaime Vasconcellos" userId="9905df7775ad9387" providerId="LiveId" clId="{27301C85-701E-40A2-84D6-AACEE73AD3D5}" dt="2026-02-12T11:19:40.624" v="15" actId="6549"/>
        <pc:sldMkLst>
          <pc:docMk/>
          <pc:sldMk cId="893736372" sldId="352"/>
        </pc:sldMkLst>
        <pc:spChg chg="mod">
          <ac:chgData name="Jaime Vasconcellos" userId="9905df7775ad9387" providerId="LiveId" clId="{27301C85-701E-40A2-84D6-AACEE73AD3D5}" dt="2026-02-12T11:19:40.624" v="15" actId="6549"/>
          <ac:spMkLst>
            <pc:docMk/>
            <pc:sldMk cId="893736372" sldId="352"/>
            <ac:spMk id="3" creationId="{4BFF2832-518A-6784-1CCB-38E77BDDAEAA}"/>
          </ac:spMkLst>
        </pc:spChg>
      </pc:sldChg>
      <pc:sldChg chg="modSp mod">
        <pc:chgData name="Jaime Vasconcellos" userId="9905df7775ad9387" providerId="LiveId" clId="{27301C85-701E-40A2-84D6-AACEE73AD3D5}" dt="2026-02-12T11:27:33.240" v="20" actId="20577"/>
        <pc:sldMkLst>
          <pc:docMk/>
          <pc:sldMk cId="1103719501" sldId="355"/>
        </pc:sldMkLst>
        <pc:spChg chg="mod">
          <ac:chgData name="Jaime Vasconcellos" userId="9905df7775ad9387" providerId="LiveId" clId="{27301C85-701E-40A2-84D6-AACEE73AD3D5}" dt="2026-02-12T11:27:33.240" v="20" actId="20577"/>
          <ac:spMkLst>
            <pc:docMk/>
            <pc:sldMk cId="1103719501" sldId="355"/>
            <ac:spMk id="6" creationId="{EE66AD91-21C6-4633-4A43-BA25A64D7D4B}"/>
          </ac:spMkLst>
        </pc:spChg>
      </pc:sldChg>
      <pc:sldChg chg="modSp mod">
        <pc:chgData name="Jaime Vasconcellos" userId="9905df7775ad9387" providerId="LiveId" clId="{27301C85-701E-40A2-84D6-AACEE73AD3D5}" dt="2026-02-12T11:28:24.356" v="21" actId="113"/>
        <pc:sldMkLst>
          <pc:docMk/>
          <pc:sldMk cId="3786619999" sldId="360"/>
        </pc:sldMkLst>
        <pc:spChg chg="mod">
          <ac:chgData name="Jaime Vasconcellos" userId="9905df7775ad9387" providerId="LiveId" clId="{27301C85-701E-40A2-84D6-AACEE73AD3D5}" dt="2026-02-12T11:28:24.356" v="21" actId="113"/>
          <ac:spMkLst>
            <pc:docMk/>
            <pc:sldMk cId="3786619999" sldId="360"/>
            <ac:spMk id="6" creationId="{3018CD2C-19C5-0ECC-FC56-DBA5A67BD8DB}"/>
          </ac:spMkLst>
        </pc:spChg>
      </pc:sldChg>
      <pc:sldChg chg="modSp add mod">
        <pc:chgData name="Jaime Vasconcellos" userId="9905df7775ad9387" providerId="LiveId" clId="{27301C85-701E-40A2-84D6-AACEE73AD3D5}" dt="2026-02-12T13:57:25.936" v="341" actId="20577"/>
        <pc:sldMkLst>
          <pc:docMk/>
          <pc:sldMk cId="3647112753" sldId="364"/>
        </pc:sldMkLst>
        <pc:spChg chg="mod">
          <ac:chgData name="Jaime Vasconcellos" userId="9905df7775ad9387" providerId="LiveId" clId="{27301C85-701E-40A2-84D6-AACEE73AD3D5}" dt="2026-02-12T13:57:25.936" v="341" actId="20577"/>
          <ac:spMkLst>
            <pc:docMk/>
            <pc:sldMk cId="3647112753" sldId="364"/>
            <ac:spMk id="2" creationId="{85E8E7E9-C413-33B1-B6D8-C0AB235F0F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F42AF-05D2-408D-998D-435D2802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A358B-33C7-4FDE-BD36-462D38858F24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A0106-CC70-49F6-9673-DBD093B5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3CBE6-4FD3-472E-A7B3-0E4B866A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D21C6-5C8E-4921-AD15-C68E4185883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9509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DAE48-32D0-412E-9BBE-47AC1BDEB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167E1-2F5D-4DA4-817C-E5D36324FEB4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C0D18-784D-4708-A022-E1CB5962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E86F1-5C49-4F51-A179-DFED9845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9E447-A616-4606-A6FC-E09EF5EBFF2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5012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B4C0D-147B-4B5E-99F1-572B4EBB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38147-3B2A-425B-8397-67989643754A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36F66-9F41-4756-AFEE-A0EA8B513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E735D-3123-440E-9432-2DD25DD1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F73D5-D444-400C-986E-9748DA2D97C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5303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933B1-30C9-4CD9-855D-D25F6C74C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A2FFD-EFD1-4EEC-83D7-C36E98635FAC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39EFAEA-1537-49B8-8594-CCF25A01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697505-EE3B-46D3-AB98-8B028284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EC436-A59D-45CF-AAA4-39059104F2D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4722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B78517-E6B1-4644-B5BA-F593A234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43D2-175E-48A3-9E80-3952A9291105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30D2C3-8734-4902-8103-5FCBCD4C5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B2F2F1-D8E0-47F4-AECB-378FD26F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6F6EA-ECF5-46F4-82A5-7F2E6DD7DB3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2329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E158E7C-ACE6-4B9C-9DE2-4BCDE1571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F38A8-A83C-4591-829A-5B60A53BF1CB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208894-DB7E-47B0-81CA-9A85DD21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8EF1F-3D97-437F-B13F-EACFEA57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4CB19-0751-49DA-A912-A85BA353942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7979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DFE9B50-E8F8-4013-BEA8-DA2776B7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40924-9F64-49C9-97C7-6F0A760483A4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FE8237-94D4-4413-8F14-9CC0ED66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7F17FDE-28FA-4319-9F8D-C1E0A0BC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39596-A0A9-4737-A7D6-7C1B6D92974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86049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527503-A7CF-4A1C-9A1F-4FE770B0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9259E-176E-4D73-BB8B-ABBE69384932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C53F3F-18E3-486B-B562-243B8576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A0CD7E-2832-4CFD-95FD-B9611D5F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87ED1-138C-4852-99E2-E6D868414E5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12226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92E30-BC15-4210-AA08-732B9411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A2C16-20A1-4700-B0A2-21CDF62A6112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D4BB-B886-492A-8A63-8CE757275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FC3E5C-04EA-4E7E-A4EA-32B03BE9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77D50-8D95-42C2-85F9-8B1AB892CDF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6958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81D47-D018-4309-B158-A20A4393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8C606-4E7C-4AA1-8DFC-945C5776A75D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2538B-5F1A-4729-BD2B-0BCF9E030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F3031-634A-49D8-B8E1-5AB0CC4C3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ABD77-27BD-4054-B663-057D5E4F9B0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8936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28057-10B9-475A-8409-950E2947B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C9C97-C30C-4780-9AF9-0ED075F579B5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B1C3F-4197-4C5D-8330-12A36839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12AA4-4F0B-4A15-A844-15BDD7BB5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3986D-60D5-400B-B847-8796E6E7B3F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07231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A9FADD4-A739-4873-AEE4-AB21EF0A35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FD2794B-9A42-4CF8-B612-139E161BC7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23B49-6405-49FB-BF0E-EFF1C785B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F17D56-9824-41FD-BE37-7641110C48B8}" type="datetimeFigureOut">
              <a:rPr lang="en-US" altLang="pt-BR"/>
              <a:pPr>
                <a:defRPr/>
              </a:pPr>
              <a:t>2/12/2026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E8A7-EC13-4505-803C-6453DDD7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1AE91-A1DC-495D-B3DF-C4BD522E2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DE3FCFB-6DFF-4061-9C1A-6FF7E819D967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inkedin.com/in/jaime-v-1684a123/" TargetMode="External"/><Relationship Id="rId4" Type="http://schemas.openxmlformats.org/officeDocument/2006/relationships/hyperlink" Target="mailto:jvasconcellos@eaglesconsultoria.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ulo.jpg">
            <a:extLst>
              <a:ext uri="{FF2B5EF4-FFF2-40B4-BE49-F238E27FC236}">
                <a16:creationId xmlns:a16="http://schemas.microsoft.com/office/drawing/2014/main" id="{9922662B-F63F-4903-A215-C406D4601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38EC80-C3A4-4ACE-B428-4EE5226C4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57" y="2062472"/>
            <a:ext cx="4583113" cy="27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t-BR" altLang="pt-BR" sz="48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Preparando a sua empresa para 2026: Cenários Desafiadores</a:t>
            </a:r>
            <a:endParaRPr lang="en-US" altLang="pt-BR" sz="4800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ulo.jpg">
            <a:extLst>
              <a:ext uri="{FF2B5EF4-FFF2-40B4-BE49-F238E27FC236}">
                <a16:creationId xmlns:a16="http://schemas.microsoft.com/office/drawing/2014/main" id="{9922662B-F63F-4903-A215-C406D4601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1795B2-0305-EE74-7C18-92686D6A15B9}"/>
              </a:ext>
            </a:extLst>
          </p:cNvPr>
          <p:cNvSpPr txBox="1"/>
          <p:nvPr/>
        </p:nvSpPr>
        <p:spPr>
          <a:xfrm>
            <a:off x="933075" y="2942573"/>
            <a:ext cx="52137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b="0" dirty="0">
                <a:effectLst/>
              </a:rPr>
            </a:br>
            <a:endParaRPr lang="pt-BR" b="0" dirty="0">
              <a:effectLst/>
            </a:endParaRPr>
          </a:p>
          <a:p>
            <a:pPr rtl="0">
              <a:buNone/>
            </a:pPr>
            <a:r>
              <a:rPr lang="pt-BR" sz="2400" b="1" i="0" u="none" strike="noStrike" dirty="0">
                <a:solidFill>
                  <a:srgbClr val="3C3633"/>
                </a:solidFill>
                <a:effectLst/>
                <a:latin typeface="Bricolage Grotesque"/>
              </a:rPr>
              <a:t>JAIME VASCONCELLOS</a:t>
            </a:r>
            <a:endParaRPr lang="pt-BR" b="0" dirty="0">
              <a:effectLst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B95241-8925-2826-66DE-18F893699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28" y="165039"/>
            <a:ext cx="2634170" cy="326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B30584-4B56-0C08-8F13-6F30E03BB25A}"/>
              </a:ext>
            </a:extLst>
          </p:cNvPr>
          <p:cNvSpPr txBox="1"/>
          <p:nvPr/>
        </p:nvSpPr>
        <p:spPr>
          <a:xfrm>
            <a:off x="536046" y="4437308"/>
            <a:ext cx="806873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Economista formado pela UNESP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Sócio da Eagles Consultoria Econômica desde 2014 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15 anos de experiência em análise econômica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Foco em tradução da macroeconomia, desempenhos setoriais e processos negociais.  </a:t>
            </a:r>
          </a:p>
        </p:txBody>
      </p:sp>
    </p:spTree>
    <p:extLst>
      <p:ext uri="{BB962C8B-B14F-4D97-AF65-F5344CB8AC3E}">
        <p14:creationId xmlns:p14="http://schemas.microsoft.com/office/powerpoint/2010/main" val="244371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6A668-CE54-76EA-E52A-732258A7A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ulo.jpg">
            <a:extLst>
              <a:ext uri="{FF2B5EF4-FFF2-40B4-BE49-F238E27FC236}">
                <a16:creationId xmlns:a16="http://schemas.microsoft.com/office/drawing/2014/main" id="{95E36D28-C848-632F-D12C-D06D7B524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E59728-A24C-53FD-3177-9999FB903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67" y="2462687"/>
            <a:ext cx="45831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pt-BR" altLang="pt-BR" sz="4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Quais cenários que nos desafiam?</a:t>
            </a:r>
          </a:p>
        </p:txBody>
      </p:sp>
    </p:spTree>
    <p:extLst>
      <p:ext uri="{BB962C8B-B14F-4D97-AF65-F5344CB8AC3E}">
        <p14:creationId xmlns:p14="http://schemas.microsoft.com/office/powerpoint/2010/main" val="359123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12470E5-6618-4BF3-98D3-2041054F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9EEB6B9-63E5-4B19-B941-DFBA06BB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338138"/>
            <a:ext cx="3478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De desaceleração...</a:t>
            </a:r>
            <a:endParaRPr lang="en-US" altLang="pt-BR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4CA35B0-BEF4-548F-B129-50EE8B681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69" y="957396"/>
            <a:ext cx="8554898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2º SEMESTRE DE 2025: O INÍCIO DA DESACELERAÇÃO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PIB do 3º tri/25 confirma a estagnação da economia (trimestre contra trimestre anterior)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9D5006-65AC-87CF-8AAF-739869B6E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22" y="1955627"/>
            <a:ext cx="6127756" cy="3683173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3354D82-C4BD-0631-5DEB-828FAA00C5E3}"/>
              </a:ext>
            </a:extLst>
          </p:cNvPr>
          <p:cNvCxnSpPr/>
          <p:nvPr/>
        </p:nvCxnSpPr>
        <p:spPr>
          <a:xfrm flipV="1">
            <a:off x="3725333" y="2963333"/>
            <a:ext cx="1032934" cy="338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13533A-9226-0032-542A-88C2415E4B4E}"/>
              </a:ext>
            </a:extLst>
          </p:cNvPr>
          <p:cNvSpPr txBox="1"/>
          <p:nvPr/>
        </p:nvSpPr>
        <p:spPr>
          <a:xfrm>
            <a:off x="4758267" y="2757883"/>
            <a:ext cx="263207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O comércio está aqui dentro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E40D66FC-C500-B6F7-8D57-C63704ACA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69" y="5334301"/>
            <a:ext cx="8554898" cy="11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PELA ÓTICA DA OFERTA (SETORES), O SETOR DE SERVIÇOS PUXOU A ECONOMIA PARA BAIXO, DADO QUE PELA ÓTICA DA DEMANDA (GASTOS), O CONSUMO DA FAMÍLIA TAMBÉM CRESCEU APENAS 0,1%.</a:t>
            </a:r>
            <a:endParaRPr lang="pt-BR" altLang="pt-BR" sz="1600" dirty="0">
              <a:solidFill>
                <a:srgbClr val="434547"/>
              </a:solidFill>
              <a:latin typeface="Bricolage Grotesque"/>
              <a:cs typeface="Mangal Pr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0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DC9A5-A228-8FB3-BEB7-9D9CAEC1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77CC7204-483D-9C9A-00B1-F32C994CB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FE3085B4-F240-316C-ECA6-4E3B3DD8F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338138"/>
            <a:ext cx="21547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 EM 2026?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5812C8B1-8A07-6A7E-5366-414220A22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69" y="957396"/>
            <a:ext cx="8554898" cy="11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A DESACELERAÇÃO CONTINUARÁ!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Economia cresceu 2,2% em 2025 e passará a 1,8% em 2026 (PREVISÕES), a menor taxa dos últimos 6 anos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F92E3E-4043-9308-C54B-A20AD78B2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001" y="2153992"/>
            <a:ext cx="6130065" cy="367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2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6C40B-A293-DE38-8488-DCCAB66A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258260A-6FA1-6A03-83A2-AFE28522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383DCECC-B5B8-24F9-AC0A-71EAFA10D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97" y="295385"/>
            <a:ext cx="25603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Os</a:t>
            </a:r>
            <a:r>
              <a:rPr lang="en-US" altLang="pt-BR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</a:t>
            </a:r>
            <a:r>
              <a:rPr lang="en-US" altLang="pt-BR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motivos</a:t>
            </a:r>
            <a:r>
              <a:rPr lang="en-US" altLang="pt-BR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: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8672B0A1-AFFD-E880-CDD4-162EA88EF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69" y="918666"/>
            <a:ext cx="8155600" cy="559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1 – Porque cresceremos menos?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a. 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Maior SELIC em 20 anos (15% a.a.) = Crédito caro às </a:t>
            </a:r>
            <a:r>
              <a:rPr lang="pt-BR" altLang="pt-BR" sz="1600" dirty="0" err="1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PFs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 (média de 60,13% a.a. em dez/25) e </a:t>
            </a:r>
            <a:r>
              <a:rPr lang="pt-BR" altLang="pt-BR" sz="1600" dirty="0" err="1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PJs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 (média de 25,04% a.a. em dez/25)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</a:t>
            </a: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b. 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Inflação mais baixa não significa preços baixos: IPCA acumulado de 2020 a 2025 = 56%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c.  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Menor (MUITO MENOR) crescimento do </a:t>
            </a:r>
            <a:r>
              <a:rPr lang="pt-BR" altLang="pt-BR" sz="1600" u="sng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mercado de trabalho</a:t>
            </a:r>
            <a:endParaRPr lang="pt-BR" altLang="pt-BR" sz="1600" dirty="0">
              <a:solidFill>
                <a:srgbClr val="434547"/>
              </a:solidFill>
              <a:latin typeface="Bricolage Grotesque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Bricolage Grotesque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2- Por que ainda cresceremos por volta de 1,8%?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a. 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Mesmo não crescendo ao ritmo já visto, não se espera uma derrocada do mercado de trabalho, portanto, há sustentação de renda e, consequentemente de consumo, que basicamente é quase dois terços da economia. A valorização real do SM e as mudanças no IRPF também injetam recursos na economia.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</a:t>
            </a:r>
            <a:r>
              <a:rPr lang="pt-BR" altLang="pt-BR" sz="1600" b="1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b. </a:t>
            </a: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Com crédito caro, preços altos e endividamento/inadimplência elevados, esse consumo será mais pragmático, racional e cuidadoso, por parte das famílias. Portanto, o desempenho dos setores novamente será desigual.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29389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BEA6-8B64-DB77-84AB-AB945540E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ulo.jpg">
            <a:extLst>
              <a:ext uri="{FF2B5EF4-FFF2-40B4-BE49-F238E27FC236}">
                <a16:creationId xmlns:a16="http://schemas.microsoft.com/office/drawing/2014/main" id="{6BE3A347-C23F-90AE-759C-1022D0D19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7EAF0D-3054-6BC4-D5EB-352051A80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14" y="2670092"/>
            <a:ext cx="45831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4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Realidades</a:t>
            </a:r>
            <a:r>
              <a:rPr lang="pt-BR" altLang="pt-BR" sz="40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</a:t>
            </a:r>
            <a:r>
              <a:rPr lang="pt-BR" altLang="pt-BR" sz="4000" dirty="0">
                <a:solidFill>
                  <a:srgbClr val="434547"/>
                </a:solidFill>
                <a:latin typeface="Bricolage Grotesque"/>
                <a:cs typeface="Mangal Pro" panose="00000500000000000000" pitchFamily="2" charset="0"/>
              </a:rPr>
              <a:t>setoriais</a:t>
            </a:r>
          </a:p>
        </p:txBody>
      </p:sp>
    </p:spTree>
    <p:extLst>
      <p:ext uri="{BB962C8B-B14F-4D97-AF65-F5344CB8AC3E}">
        <p14:creationId xmlns:p14="http://schemas.microsoft.com/office/powerpoint/2010/main" val="3333160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12470E5-6618-4BF3-98D3-2041054F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D9EEB6B9-63E5-4B19-B941-DFBA06BB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13" y="327913"/>
            <a:ext cx="478688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Desempenho de comércio e serviços paulistas em 2025</a:t>
            </a:r>
            <a:endParaRPr lang="en-US" altLang="pt-BR" sz="2600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32CED12-8171-EE55-AB89-96F520351F3A}"/>
              </a:ext>
            </a:extLst>
          </p:cNvPr>
          <p:cNvSpPr txBox="1"/>
          <p:nvPr/>
        </p:nvSpPr>
        <p:spPr>
          <a:xfrm>
            <a:off x="396352" y="5505361"/>
            <a:ext cx="8351296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icolage Grotesque"/>
                <a:cs typeface="Mangal Pro" panose="00000500000000000000" pitchFamily="2" charset="0"/>
              </a:rPr>
              <a:t>Mesmo que desacelerando ao fim do ano, setor de serviços possui performance bastante superior a do comércio, no estado de São Paulo em 2025.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2E1777-39C2-66E6-697A-54BF76EA0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301" y="1388407"/>
            <a:ext cx="6553398" cy="393203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D5F3E8C3-DDE5-285E-2F7A-A409D5DDCEB0}"/>
              </a:ext>
            </a:extLst>
          </p:cNvPr>
          <p:cNvSpPr/>
          <p:nvPr/>
        </p:nvSpPr>
        <p:spPr>
          <a:xfrm>
            <a:off x="7086699" y="4208918"/>
            <a:ext cx="394137" cy="31228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12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12470E5-6618-4BF3-98D3-2041054F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9EEB6B9-63E5-4B19-B941-DFBA06BB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9" y="338138"/>
            <a:ext cx="438451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 o </a:t>
            </a:r>
            <a:r>
              <a:rPr lang="en-US" altLang="pt-BR" sz="2600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varejo</a:t>
            </a: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de </a:t>
            </a:r>
            <a:r>
              <a:rPr lang="en-US" altLang="pt-BR" sz="2600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materiais</a:t>
            </a: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de </a:t>
            </a:r>
            <a:r>
              <a:rPr lang="en-US" altLang="pt-BR" sz="2600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construção</a:t>
            </a: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E5770E8-1D7F-EEB3-EB8C-BB30A4D5E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12" y="2553062"/>
            <a:ext cx="7525349" cy="328260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C8E5814-BB4D-CA1C-C428-AE5CEEB5876C}"/>
              </a:ext>
            </a:extLst>
          </p:cNvPr>
          <p:cNvSpPr/>
          <p:nvPr/>
        </p:nvSpPr>
        <p:spPr>
          <a:xfrm>
            <a:off x="765939" y="5350970"/>
            <a:ext cx="7087702" cy="23216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403A77E-4F44-C47C-C499-9D3B66C882AA}"/>
              </a:ext>
            </a:extLst>
          </p:cNvPr>
          <p:cNvSpPr txBox="1"/>
          <p:nvPr/>
        </p:nvSpPr>
        <p:spPr>
          <a:xfrm>
            <a:off x="439739" y="1390949"/>
            <a:ext cx="8351296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icolage Grotesque"/>
                <a:cs typeface="Mangal Pro" panose="00000500000000000000" pitchFamily="2" charset="0"/>
              </a:rPr>
              <a:t>Segundo a Pesquisa Mensal do Comércio (PMC/IBGE), nos 12 meses encerrados em novembro de 2025, o comércio ampliado paulista recuou 3,0%, enquanto o comércio de materiais de construção -1,5%.</a:t>
            </a:r>
          </a:p>
        </p:txBody>
      </p:sp>
    </p:spTree>
    <p:extLst>
      <p:ext uri="{BB962C8B-B14F-4D97-AF65-F5344CB8AC3E}">
        <p14:creationId xmlns:p14="http://schemas.microsoft.com/office/powerpoint/2010/main" val="228824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221C-1E9B-9936-575B-9D7110E9A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5AA41107-36AD-771F-6DBB-3C542C135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96DCD0B7-B325-1210-1578-3049FD2A5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18" y="338138"/>
            <a:ext cx="456406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Qual a </a:t>
            </a:r>
            <a:r>
              <a:rPr lang="en-US" altLang="pt-BR" sz="20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trajetória</a:t>
            </a: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</a:t>
            </a:r>
            <a:r>
              <a:rPr lang="en-US" altLang="pt-BR" sz="20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recente</a:t>
            </a: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do </a:t>
            </a:r>
            <a:r>
              <a:rPr lang="en-US" altLang="pt-BR" sz="20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varejo</a:t>
            </a: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Paulista de </a:t>
            </a:r>
            <a:r>
              <a:rPr lang="en-US" altLang="pt-BR" sz="20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materiais</a:t>
            </a: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</a:t>
            </a:r>
            <a:r>
              <a:rPr lang="en-US" altLang="pt-BR" sz="20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construção</a:t>
            </a:r>
            <a:r>
              <a:rPr lang="en-US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? (Taxa acumulada em 12 meses do volume de vendas)</a:t>
            </a:r>
            <a:r>
              <a:rPr lang="pt-BR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: PMC IBGE</a:t>
            </a:r>
            <a:endParaRPr lang="en-US" altLang="pt-BR" sz="2000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43DDDFC-7D57-FBF2-54DC-F2A150131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0" y="1850607"/>
            <a:ext cx="7513040" cy="389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96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221C-1E9B-9936-575B-9D7110E9A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5AA41107-36AD-771F-6DBB-3C542C135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96DCD0B7-B325-1210-1578-3049FD2A5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18" y="338138"/>
            <a:ext cx="456406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 o desempenho do varejo brasileiro e de outros estados? (PMC IBGE)</a:t>
            </a:r>
            <a:endParaRPr lang="en-US" altLang="pt-BR" sz="2000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AC620BA-D15C-0B47-29F2-798C978F7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893" y="1163440"/>
            <a:ext cx="2714214" cy="541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7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12470E5-6618-4BF3-98D3-2041054F9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9EEB6B9-63E5-4B19-B941-DFBA06BB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338138"/>
            <a:ext cx="43113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Arial" panose="020B0604020202020204" pitchFamily="34" charset="0"/>
              </a:rPr>
              <a:t>EMPREGO NO SETOR - RMSP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F58F0DE-830B-67D8-AC9A-336CF9D1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015844"/>
            <a:ext cx="84103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Saldos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empregos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celetistas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no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varejo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mat. de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construção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(e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segmentos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da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cadeia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setorial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936D252-7686-A2B0-CA16-525A0E82D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590" y="1844750"/>
            <a:ext cx="5890803" cy="353448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C226483-392E-CC6B-6364-7847AD878C7E}"/>
              </a:ext>
            </a:extLst>
          </p:cNvPr>
          <p:cNvSpPr txBox="1"/>
          <p:nvPr/>
        </p:nvSpPr>
        <p:spPr>
          <a:xfrm>
            <a:off x="396352" y="5438697"/>
            <a:ext cx="8351296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icolage Grotesque"/>
                <a:cs typeface="Mangal Pro" panose="00000500000000000000" pitchFamily="2" charset="0"/>
              </a:rPr>
              <a:t>O país, empregos que um negativo de 831 mil empregos celetistas no setor, possuiu em 2025 um saldo de apenas +3 mil vagas. No estado de SP (estoque de 230 mil) houve um saldo negativo de 556 vagas. O destaque positivo, dentre as </a:t>
            </a:r>
            <a:r>
              <a:rPr lang="pt-B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ricolage Grotesque"/>
                <a:cs typeface="Mangal Pro" panose="00000500000000000000" pitchFamily="2" charset="0"/>
              </a:rPr>
              <a:t>Ufs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ricolage Grotesque"/>
                <a:cs typeface="Mangal Pro" panose="00000500000000000000" pitchFamily="2" charset="0"/>
              </a:rPr>
              <a:t>, ficou com AM, com +797 vagas ano passado.</a:t>
            </a:r>
          </a:p>
        </p:txBody>
      </p:sp>
    </p:spTree>
    <p:extLst>
      <p:ext uri="{BB962C8B-B14F-4D97-AF65-F5344CB8AC3E}">
        <p14:creationId xmlns:p14="http://schemas.microsoft.com/office/powerpoint/2010/main" val="1518560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06A96-A840-546F-D274-81D98C0CC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1A004D38-4440-28AD-28DA-4F63AA6C8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6CFE75CD-3404-D8E3-5E66-28A250EFB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338138"/>
            <a:ext cx="41526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Arial" panose="020B0604020202020204" pitchFamily="34" charset="0"/>
              </a:rPr>
              <a:t>EMPREGO NO SETOR - RMSP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52A885E8-6F3D-D359-FE21-3E20D2FE6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127503"/>
            <a:ext cx="841034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Por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segmentos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: </a:t>
            </a:r>
            <a:r>
              <a:rPr lang="en-US" altLang="pt-BR" sz="22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em</a:t>
            </a:r>
            <a:r>
              <a:rPr lang="en-US" altLang="pt-BR" sz="22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2025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AFBF31A-A0A1-666F-8577-6F02FA3EC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24" y="1702913"/>
            <a:ext cx="8004152" cy="37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01C5-AEC6-3BF1-FEEF-0372316C2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itulo.jpg">
            <a:extLst>
              <a:ext uri="{FF2B5EF4-FFF2-40B4-BE49-F238E27FC236}">
                <a16:creationId xmlns:a16="http://schemas.microsoft.com/office/drawing/2014/main" id="{084E9883-8772-0B3C-A10B-6A9B269D5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FF2832-518A-6784-1CCB-38E77BDDA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14" y="2197127"/>
            <a:ext cx="4583113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pt-BR" altLang="pt-BR" sz="40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As peculiaridades de 2026 ao mercado consumidor</a:t>
            </a:r>
          </a:p>
        </p:txBody>
      </p:sp>
    </p:spTree>
    <p:extLst>
      <p:ext uri="{BB962C8B-B14F-4D97-AF65-F5344CB8AC3E}">
        <p14:creationId xmlns:p14="http://schemas.microsoft.com/office/powerpoint/2010/main" val="893736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76E59-FC2C-5264-8307-2C325ABC1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AF679191-86C1-71B8-7002-E22534041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A8C0A-9D9C-FBDC-F3D3-1506025B0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54" y="272097"/>
            <a:ext cx="406540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Um </a:t>
            </a:r>
            <a:r>
              <a:rPr lang="en-US" altLang="pt-BR" sz="2600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ano</a:t>
            </a: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“</a:t>
            </a:r>
            <a:r>
              <a:rPr lang="en-US" altLang="pt-BR" sz="2600" b="1" dirty="0" err="1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bagunçado</a:t>
            </a:r>
            <a:r>
              <a:rPr lang="en-US" altLang="pt-BR" sz="2600" b="1" dirty="0">
                <a:solidFill>
                  <a:srgbClr val="B6AC84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”?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6399A6E-AB5C-AFF3-5719-6D0DD911D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937" y="1322924"/>
            <a:ext cx="83221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1. Período de testes da Reforma Tributária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-</a:t>
            </a: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 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Adaptação dos sistemas internos das empresas para início da cobrança de IBS e CBS em 2027. Para quem é do Simples Nacional nada muda em 2026?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2. Até 11 feriados (e pontos facultativos) com possibilidades de emendas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- Mais feriados, maior tendência do direcionamento de $ à turismo e lazer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3. Copa do mundo de futebol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- Direcionamento de renda para lazer e valorização do lar (</a:t>
            </a:r>
            <a:r>
              <a:rPr lang="pt-BR" altLang="pt-BR" sz="1600" dirty="0" err="1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ex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: TVs)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4. Eleições nacionais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- Sempre alteram o humor do consumidor, bem como a sua confiança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5. Tensões geopolíticas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- Voltaremos a ter sobretaxas? Haverá influência de outros países em nossas eleições? E efeitos de possíveis novos conflitos no oriente médio (Irã)? E os preços de combustíveis?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7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11DBD-ABBE-9EBC-60FD-EEA6E0698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51F5D23A-34EA-BA01-75EE-F058D5134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7BDA786F-8873-7C6A-8AF5-3DB25D0D7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086836"/>
            <a:ext cx="8155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Orçamento familiar apertado: Há renda, mas há renda disponível para novos consumos?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1600" b="1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5A0C1-36DA-793C-23E4-B6BEE3818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824631"/>
            <a:ext cx="815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Endividamento na Capital paulista atinge 70% dos consumidores e inadimplência 20% deles. No país as proporções são, respectivamente, quase 80% e 30%.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67F5FE5-D8CF-BEFD-EEF3-968828E1D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54" y="272097"/>
            <a:ext cx="43700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Resumo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do </a:t>
            </a:r>
            <a:r>
              <a:rPr lang="en-US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Consumo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</a:t>
            </a:r>
            <a:r>
              <a:rPr lang="en-US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em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2026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E66AD91-21C6-4633-4A43-BA25A64D7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2578781"/>
            <a:ext cx="8155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Famílias devem priorizar o essencial: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Setor de serviços ainda aquecido. Já no comércio, a alimentação e os medicamentos serão os primeiros escolhidos, deixando demais gastos para datas ou ocasiões especiais.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Pragmatismo do consumidor em alta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Famílias estarão ainda mais sensíveis aos preços e buscando parcelamentos. Grandes investimentos ficarão em segundo plano, abrindo espaço apenas ao que for preventivo, necessário e urgente.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1600" b="1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719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D845B-4F92-B920-5911-F561C4B7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B37CE0D3-2E1D-DBA6-6720-F46F1F244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18DE6ED7-B9D2-4F7C-9FFE-F2223F88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00" y="149225"/>
            <a:ext cx="424599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 o varejo de mat</a:t>
            </a:r>
            <a:r>
              <a:rPr lang="pt-BR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eriais</a:t>
            </a:r>
            <a:r>
              <a:rPr lang="pt-BR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construção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?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B7A63DE-062D-34EF-FBA8-32D2B73DD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00" y="1132118"/>
            <a:ext cx="81556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1 – Gestão Financeira em Ambiente de Juros Elevados: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Caixa saudável será mais importante que crescimento acelerado: Controle de capital giro ainda mais rigoroso, cuidado na tomada de crédito e planejamento de compras baseado em giro real.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2 – Juro elevado encarece operação financeira da loja (ver tabela final da apresentação), mas também o bolso do consumidor: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Oferecer múltiplas modalidades de pagamento; Promoções focadas em reformas/melhorias essenciais (manutenção da casa); Elaboração de kits e combos para facilitar a decisão de compra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3 – Gestão de estoque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Evitar excesso de estoque em itens de alto valor. Em período de juro alto a liquidez é tão (ou mais) importante que preservação da margem. </a:t>
            </a:r>
            <a:endParaRPr lang="pt-BR" altLang="pt-BR" sz="1600" b="1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93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CFBA0-F176-402A-84F7-55E5F073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F7E9DA30-E9E1-ADC7-B7EF-B7358ED45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018CD2C-19C5-0ECC-FC56-DBA5A67BD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50" y="985409"/>
            <a:ext cx="81556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4 – Rotatividade da mão de obra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O varejo de materiais de construção da RMSP possuiu em 2025 uma taxa de rotatividade de trabalhadores celetistas de </a:t>
            </a: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45,6%. 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Esta foi a segunda maior taxa anual desde 2020, ficando abaixo apenas da vista em 2024 (46,7%). É um problema caro e que não vai passar em 2026.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5 – E a possibilidade do fim da jornada semanal de 44h e da escala 6x1?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- Em um ano eleitoral, e dado o apelo popular para o tema, dificilmente uma mudança não ocorrerá. A tendência é que miraram na escala 4x3 e 36h semanais e atingirão a 5x2 em 40h semanais.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Entidades empresariais tentarão manter as 44h semanais, perdendo “apenas” a escala 6x1.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As empresas devem criar simulações de impacto, tanto relacionado a jornada semanal, quanto às escalas. Aqui, mais uma vez, quem se antecipa, sente menos.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439A479-895C-0F5F-DB56-0F41CB6F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00" y="149225"/>
            <a:ext cx="424599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 o varejo de mat</a:t>
            </a:r>
            <a:r>
              <a:rPr lang="pt-BR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eriais</a:t>
            </a:r>
            <a:r>
              <a:rPr lang="pt-BR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construção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86619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CFBA0-F176-402A-84F7-55E5F073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F7E9DA30-E9E1-ADC7-B7EF-B7358ED45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018CD2C-19C5-0ECC-FC56-DBA5A67BD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60" y="1393169"/>
            <a:ext cx="8155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6 – Os alentos do setor em 2026: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A. Aquecimento do setor imobiliário: </a:t>
            </a:r>
            <a:r>
              <a:rPr lang="pt-BR" altLang="pt-BR" sz="160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Impactos da ampliação 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do Minha Casa Minha Vida e aumento </a:t>
            </a:r>
            <a:r>
              <a:rPr lang="pt-BR" altLang="pt-BR" sz="160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do teto e </a:t>
            </a: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flexibilização das regras do SFH (Sistema Financeiro de Habitação)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B. Efetividade do programa “Reforma Casa Brasil” (R$ 40 BI)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C. Efeitos positivos do início da queda da SELIC (efeitos no fim de 2026)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OBS: ABRAMAT projeta que a indústria da construção civil cresça 1,9% em 2026. O varejo acompanhará?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439A479-895C-0F5F-DB56-0F41CB6F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00" y="149225"/>
            <a:ext cx="424599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 o varejo de mat</a:t>
            </a:r>
            <a:r>
              <a:rPr lang="pt-BR" altLang="pt-BR" sz="2600" b="1" dirty="0" err="1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eriais</a:t>
            </a:r>
            <a:r>
              <a:rPr lang="pt-BR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 de construção</a:t>
            </a:r>
            <a:r>
              <a:rPr lang="en-US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42718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CFBA0-F176-402A-84F7-55E5F073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png">
            <a:extLst>
              <a:ext uri="{FF2B5EF4-FFF2-40B4-BE49-F238E27FC236}">
                <a16:creationId xmlns:a16="http://schemas.microsoft.com/office/drawing/2014/main" id="{F7E9DA30-E9E1-ADC7-B7EF-B7358ED45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9225"/>
            <a:ext cx="7851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439A479-895C-0F5F-DB56-0F41CB6F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00" y="149225"/>
            <a:ext cx="46537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600" b="1" dirty="0">
                <a:solidFill>
                  <a:srgbClr val="B6AC84"/>
                </a:solidFill>
                <a:latin typeface="Bricolage Grotesque"/>
                <a:cs typeface="Mangal Pro" panose="00000500000000000000" pitchFamily="2" charset="0"/>
              </a:rPr>
              <a:t>Evolução da taxa média mensal das 10 linhas de crédito mais utilizadas pelas empresas no país (BCB): Em %</a:t>
            </a:r>
            <a:endParaRPr lang="en-US" altLang="pt-BR" sz="2600" b="1" dirty="0">
              <a:solidFill>
                <a:srgbClr val="B6AC84"/>
              </a:solidFill>
              <a:latin typeface="Bricolage Grotesque"/>
              <a:cs typeface="Mangal Pro" panose="00000500000000000000" pitchFamily="2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A6E909B-8459-E515-42C3-3F8306B5F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89" y="2033434"/>
            <a:ext cx="8052622" cy="318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39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ra3.png">
            <a:extLst>
              <a:ext uri="{FF2B5EF4-FFF2-40B4-BE49-F238E27FC236}">
                <a16:creationId xmlns:a16="http://schemas.microsoft.com/office/drawing/2014/main" id="{8F73838B-0B3E-4234-9044-F1E22CC08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GO-ESCOLA.png">
            <a:extLst>
              <a:ext uri="{FF2B5EF4-FFF2-40B4-BE49-F238E27FC236}">
                <a16:creationId xmlns:a16="http://schemas.microsoft.com/office/drawing/2014/main" id="{A538B7F4-C601-403C-9442-B2F2739A9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519738"/>
            <a:ext cx="32051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80721" y="77665"/>
            <a:ext cx="552513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pt-BR" altLang="pt-BR" sz="3200" b="1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pt-BR" altLang="pt-BR" sz="32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Jaime Vasconcellos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Contato: </a:t>
            </a:r>
            <a:r>
              <a:rPr lang="pt-BR" altLang="pt-BR" sz="18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  <a:hlinkClick r:id="rId4"/>
              </a:rPr>
              <a:t>jvasconcellos@eaglesconsultoria.com</a:t>
            </a:r>
            <a:endParaRPr lang="pt-BR" altLang="pt-BR" sz="18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t-BR" altLang="pt-BR" sz="18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	+55 11 948341573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Linkedin: </a:t>
            </a:r>
            <a:r>
              <a:rPr lang="pt-BR" altLang="pt-BR" sz="1800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  <a:hlinkClick r:id="rId5"/>
              </a:rPr>
              <a:t>https://www.linkedin.com/in/jaime-v-1684a123/</a:t>
            </a:r>
            <a:endParaRPr lang="pt-BR" altLang="pt-BR" sz="18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AAFA6-7BC3-100C-6422-9602E3E3C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ra3.png">
            <a:extLst>
              <a:ext uri="{FF2B5EF4-FFF2-40B4-BE49-F238E27FC236}">
                <a16:creationId xmlns:a16="http://schemas.microsoft.com/office/drawing/2014/main" id="{2B4A7AFE-B82B-6BBA-7229-B02DDCA82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GO-ESCOLA.png">
            <a:extLst>
              <a:ext uri="{FF2B5EF4-FFF2-40B4-BE49-F238E27FC236}">
                <a16:creationId xmlns:a16="http://schemas.microsoft.com/office/drawing/2014/main" id="{887207D4-4A84-15EA-4715-D7B7D5B39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5519738"/>
            <a:ext cx="32051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5E8E7E9-C413-33B1-B6D8-C0AB235F0F3A}"/>
              </a:ext>
            </a:extLst>
          </p:cNvPr>
          <p:cNvSpPr/>
          <p:nvPr/>
        </p:nvSpPr>
        <p:spPr>
          <a:xfrm>
            <a:off x="180721" y="77665"/>
            <a:ext cx="552513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altLang="pt-BR" sz="32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Fontes de dados</a:t>
            </a:r>
          </a:p>
          <a:p>
            <a:pPr algn="ctr">
              <a:lnSpc>
                <a:spcPct val="150000"/>
              </a:lnSpc>
            </a:pPr>
            <a:endParaRPr lang="pt-BR" altLang="pt-BR" sz="3200" b="1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Relação Anual de Informações Sociais (RAIS)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Cadastro Geral de Empregados e Desempregados (Novo </a:t>
            </a:r>
            <a:r>
              <a:rPr lang="pt-BR" altLang="pt-BR" sz="1800" b="1" dirty="0" err="1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Caged</a:t>
            </a: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Pesquisa Mensal do Comércio e de Serviços (PMC e PMS do IBGE)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Contas Nacionais Trimestrais (IBGE)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800" b="1" dirty="0">
                <a:solidFill>
                  <a:srgbClr val="434547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Banco Central do Brasil (BCB)</a:t>
            </a:r>
            <a:endParaRPr lang="pt-BR" altLang="pt-BR" sz="1800" dirty="0">
              <a:solidFill>
                <a:srgbClr val="434547"/>
              </a:solidFill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112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6042B382F6E24794111BA83805F94B" ma:contentTypeVersion="11" ma:contentTypeDescription="Crie um novo documento." ma:contentTypeScope="" ma:versionID="f5314d741104bca9d371073053d4bb2e">
  <xsd:schema xmlns:xsd="http://www.w3.org/2001/XMLSchema" xmlns:xs="http://www.w3.org/2001/XMLSchema" xmlns:p="http://schemas.microsoft.com/office/2006/metadata/properties" xmlns:ns2="3434f5b7-5a97-4aa4-b3ef-799652b9e185" xmlns:ns3="99957af9-6da4-4602-b9de-b65761af8697" targetNamespace="http://schemas.microsoft.com/office/2006/metadata/properties" ma:root="true" ma:fieldsID="3a147b961b5d94a74c226cae0f220cdb" ns2:_="" ns3:_="">
    <xsd:import namespace="3434f5b7-5a97-4aa4-b3ef-799652b9e185"/>
    <xsd:import namespace="99957af9-6da4-4602-b9de-b65761af86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34f5b7-5a97-4aa4-b3ef-799652b9e1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957af9-6da4-4602-b9de-b65761af869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00AF3C-B92E-4300-8883-B3AE3B9C9385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E0A0E9F2-11C0-4BD9-9DDD-FC421DBD29D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3434f5b7-5a97-4aa4-b3ef-799652b9e185"/>
    <ds:schemaRef ds:uri="99957af9-6da4-4602-b9de-b65761af869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831889-4C92-4D00-98AB-BCB494C0E0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2715</TotalTime>
  <Words>1359</Words>
  <Application>Microsoft Office PowerPoint</Application>
  <PresentationFormat>Apresentação na tela (4:3)</PresentationFormat>
  <Paragraphs>95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Bricolage Grotesque</vt:lpstr>
      <vt:lpstr>Calibri</vt:lpstr>
      <vt:lpstr>Mangal Pro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Lawrence Publicidade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Jaime Vasconcellos</dc:creator>
  <cp:lastModifiedBy>Jaime Vasconcellos</cp:lastModifiedBy>
  <cp:revision>56</cp:revision>
  <dcterms:created xsi:type="dcterms:W3CDTF">2014-08-15T15:44:50Z</dcterms:created>
  <dcterms:modified xsi:type="dcterms:W3CDTF">2026-02-12T13:57:30Z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Rubia</vt:lpwstr>
  </property>
  <property fmtid="{D5CDD505-2E9C-101B-9397-08002B2CF9AE}" pid="3" name="Order">
    <vt:lpwstr>2444800.00000000</vt:lpwstr>
  </property>
  <property fmtid="{D5CDD505-2E9C-101B-9397-08002B2CF9AE}" pid="4" name="display_urn:schemas-microsoft-com:office:office#Author">
    <vt:lpwstr>Rubia</vt:lpwstr>
  </property>
</Properties>
</file>